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havacılıkta </a:t>
            </a:r>
            <a:r>
              <a:rPr lang="tr-TR" dirty="0" err="1" smtClean="0"/>
              <a:t>sertİfİkasyon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Part-21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tr-TR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280" y="3602038"/>
            <a:ext cx="2571199" cy="2565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69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Easa</a:t>
            </a:r>
            <a:r>
              <a:rPr lang="tr-TR" dirty="0" smtClean="0"/>
              <a:t>/</a:t>
            </a:r>
            <a:r>
              <a:rPr lang="tr-TR" dirty="0" err="1" smtClean="0"/>
              <a:t>faa</a:t>
            </a:r>
            <a:r>
              <a:rPr lang="tr-TR" dirty="0" smtClean="0"/>
              <a:t> veya </a:t>
            </a:r>
            <a:r>
              <a:rPr lang="tr-TR" dirty="0" err="1" smtClean="0"/>
              <a:t>shgm</a:t>
            </a:r>
            <a:r>
              <a:rPr lang="tr-TR" dirty="0" smtClean="0"/>
              <a:t> 21nedİr?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92706"/>
            <a:ext cx="9905999" cy="45960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Sivil havacılıkta yer alan aşağıdaki ürün ve parçaların ve bunları tasarlayan/üreten firmaların onaylanmasıdır.</a:t>
            </a:r>
          </a:p>
          <a:p>
            <a:r>
              <a:rPr lang="tr-TR" dirty="0" smtClean="0"/>
              <a:t>Organizasyon Onayları (DOA, POA ve Alternatif Prosedürler)</a:t>
            </a:r>
          </a:p>
          <a:p>
            <a:r>
              <a:rPr lang="tr-TR" dirty="0" smtClean="0"/>
              <a:t>Hava aracı (Uçak, Helikopter, Balon, </a:t>
            </a:r>
            <a:r>
              <a:rPr lang="tr-TR" dirty="0" err="1" smtClean="0"/>
              <a:t>Glider</a:t>
            </a:r>
            <a:r>
              <a:rPr lang="tr-TR" dirty="0" smtClean="0"/>
              <a:t>, İHA, </a:t>
            </a:r>
            <a:r>
              <a:rPr lang="tr-TR" dirty="0" err="1" smtClean="0"/>
              <a:t>vb</a:t>
            </a:r>
            <a:r>
              <a:rPr lang="tr-TR" dirty="0" smtClean="0"/>
              <a:t>)</a:t>
            </a:r>
          </a:p>
          <a:p>
            <a:r>
              <a:rPr lang="tr-TR" dirty="0" smtClean="0"/>
              <a:t>Ürün (Motor, APU, Pervane)</a:t>
            </a:r>
          </a:p>
          <a:p>
            <a:r>
              <a:rPr lang="tr-TR" dirty="0" smtClean="0"/>
              <a:t>Parça ve Teçhizat </a:t>
            </a:r>
          </a:p>
          <a:p>
            <a:pPr lvl="1"/>
            <a:r>
              <a:rPr lang="tr-TR" dirty="0" smtClean="0"/>
              <a:t>İniş Takımları, Akü, Lastik, Koltuk, Kargo Palet, Konteynır, </a:t>
            </a:r>
            <a:r>
              <a:rPr lang="tr-TR" dirty="0" err="1" smtClean="0"/>
              <a:t>Galley</a:t>
            </a:r>
            <a:r>
              <a:rPr lang="tr-TR" dirty="0" smtClean="0"/>
              <a:t>, </a:t>
            </a:r>
            <a:r>
              <a:rPr lang="tr-TR" dirty="0" err="1" smtClean="0"/>
              <a:t>Trolley</a:t>
            </a:r>
            <a:r>
              <a:rPr lang="tr-TR" dirty="0" smtClean="0"/>
              <a:t>, </a:t>
            </a:r>
            <a:r>
              <a:rPr lang="tr-TR" dirty="0" err="1" smtClean="0"/>
              <a:t>vb</a:t>
            </a:r>
            <a:endParaRPr lang="tr-TR" dirty="0" smtClean="0"/>
          </a:p>
          <a:p>
            <a:pPr lvl="1"/>
            <a:r>
              <a:rPr lang="tr-TR" dirty="0" smtClean="0"/>
              <a:t>Kabin ekipmanları, (</a:t>
            </a:r>
            <a:r>
              <a:rPr lang="tr-TR" dirty="0"/>
              <a:t>O</a:t>
            </a:r>
            <a:r>
              <a:rPr lang="tr-TR" dirty="0" smtClean="0"/>
              <a:t>ksijen Maskeleri, Mikrofon, Kulaklık, </a:t>
            </a:r>
            <a:r>
              <a:rPr lang="tr-TR" dirty="0" err="1" smtClean="0"/>
              <a:t>vb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Işıklandırma ve </a:t>
            </a:r>
            <a:r>
              <a:rPr lang="tr-TR" dirty="0" err="1" smtClean="0"/>
              <a:t>Sensörler</a:t>
            </a:r>
            <a:endParaRPr lang="tr-TR" dirty="0" smtClean="0"/>
          </a:p>
          <a:p>
            <a:pPr lvl="1"/>
            <a:r>
              <a:rPr lang="tr-TR" dirty="0" err="1" smtClean="0"/>
              <a:t>Aviyonik</a:t>
            </a:r>
            <a:r>
              <a:rPr lang="tr-TR" dirty="0" smtClean="0"/>
              <a:t> ekipmanlar (</a:t>
            </a:r>
            <a:r>
              <a:rPr lang="tr-TR" dirty="0" err="1" smtClean="0"/>
              <a:t>Gyroscope</a:t>
            </a:r>
            <a:r>
              <a:rPr lang="tr-TR" dirty="0" smtClean="0"/>
              <a:t>, Göstergeler, Radar, </a:t>
            </a:r>
            <a:r>
              <a:rPr lang="tr-TR" dirty="0" err="1" smtClean="0"/>
              <a:t>Air</a:t>
            </a:r>
            <a:r>
              <a:rPr lang="tr-TR" dirty="0" smtClean="0"/>
              <a:t> Data, Navigasyon, </a:t>
            </a:r>
            <a:r>
              <a:rPr lang="tr-TR" dirty="0" err="1" smtClean="0"/>
              <a:t>vb</a:t>
            </a:r>
            <a:r>
              <a:rPr lang="tr-TR" dirty="0" smtClean="0"/>
              <a:t>)</a:t>
            </a:r>
          </a:p>
          <a:p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2579" y="-298767"/>
            <a:ext cx="3346357" cy="209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29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Neden </a:t>
            </a:r>
            <a:r>
              <a:rPr lang="tr-TR" dirty="0" err="1" smtClean="0"/>
              <a:t>gereklİ</a:t>
            </a:r>
            <a:r>
              <a:rPr lang="tr-TR" dirty="0"/>
              <a:t>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Uçak üreticilerine altyüklenici ve/veya tedarikçi olmak</a:t>
            </a:r>
          </a:p>
          <a:p>
            <a:pPr lvl="1"/>
            <a:r>
              <a:rPr lang="tr-TR" dirty="0" smtClean="0"/>
              <a:t>Boeing, Airbus, </a:t>
            </a:r>
            <a:r>
              <a:rPr lang="tr-TR" dirty="0"/>
              <a:t>TAI/TUSAŞ, </a:t>
            </a:r>
            <a:r>
              <a:rPr lang="tr-TR" dirty="0" err="1" smtClean="0"/>
              <a:t>Embraer</a:t>
            </a:r>
            <a:r>
              <a:rPr lang="tr-TR" dirty="0" smtClean="0"/>
              <a:t>, </a:t>
            </a:r>
            <a:r>
              <a:rPr lang="tr-TR" dirty="0" err="1" smtClean="0"/>
              <a:t>Sikorsky</a:t>
            </a:r>
            <a:r>
              <a:rPr lang="tr-TR" dirty="0" smtClean="0"/>
              <a:t>, </a:t>
            </a:r>
            <a:r>
              <a:rPr lang="tr-TR" dirty="0" err="1" smtClean="0"/>
              <a:t>Bombardier</a:t>
            </a:r>
            <a:r>
              <a:rPr lang="tr-TR" dirty="0" smtClean="0"/>
              <a:t>, </a:t>
            </a:r>
            <a:r>
              <a:rPr lang="tr-TR" dirty="0" err="1" smtClean="0"/>
              <a:t>vb</a:t>
            </a:r>
            <a:endParaRPr lang="tr-TR" dirty="0" smtClean="0"/>
          </a:p>
          <a:p>
            <a:pPr lvl="1"/>
            <a:r>
              <a:rPr lang="tr-TR" dirty="0"/>
              <a:t>EASA/FAA/SHGM </a:t>
            </a:r>
            <a:r>
              <a:rPr lang="tr-TR" dirty="0" smtClean="0"/>
              <a:t>Part-21, AS9100, ISO9001, </a:t>
            </a:r>
            <a:r>
              <a:rPr lang="tr-TR" dirty="0" err="1" smtClean="0"/>
              <a:t>vb</a:t>
            </a:r>
            <a:r>
              <a:rPr lang="tr-TR" dirty="0" smtClean="0"/>
              <a:t> aranmaktadır</a:t>
            </a:r>
          </a:p>
          <a:p>
            <a:r>
              <a:rPr lang="tr-TR" dirty="0" smtClean="0"/>
              <a:t>Yerli ve Milli Projelerde yer almak</a:t>
            </a:r>
          </a:p>
          <a:p>
            <a:pPr lvl="1"/>
            <a:r>
              <a:rPr lang="tr-TR" dirty="0" smtClean="0"/>
              <a:t>TAI/TUSAŞ, TEI, THY, TRMOTOR, vb.</a:t>
            </a:r>
          </a:p>
          <a:p>
            <a:r>
              <a:rPr lang="tr-TR" dirty="0" smtClean="0"/>
              <a:t>Ürün katma değerini artırmak</a:t>
            </a:r>
          </a:p>
          <a:p>
            <a:r>
              <a:rPr lang="tr-TR" dirty="0" smtClean="0"/>
              <a:t>Ulusal ve Uluslararası Kalite, Güven ve Prestij</a:t>
            </a:r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2579" y="-298767"/>
            <a:ext cx="3346357" cy="209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71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Süreç nasıl?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Yaklaşık 18 ay (Ürüne ve organizasyona göre değişkenlik gösterebilir)</a:t>
            </a:r>
          </a:p>
          <a:p>
            <a:pPr lvl="1"/>
            <a:r>
              <a:rPr lang="tr-TR" dirty="0" smtClean="0"/>
              <a:t>Organizasyon kurulması</a:t>
            </a:r>
          </a:p>
          <a:p>
            <a:pPr lvl="1"/>
            <a:r>
              <a:rPr lang="tr-TR" dirty="0" smtClean="0"/>
              <a:t>Eğitimler</a:t>
            </a:r>
          </a:p>
          <a:p>
            <a:pPr lvl="1"/>
            <a:r>
              <a:rPr lang="tr-TR" dirty="0" smtClean="0"/>
              <a:t>Elkitabı ve Prosedürler</a:t>
            </a:r>
          </a:p>
          <a:p>
            <a:pPr lvl="1"/>
            <a:r>
              <a:rPr lang="tr-TR" dirty="0" smtClean="0"/>
              <a:t>Testler</a:t>
            </a:r>
          </a:p>
          <a:p>
            <a:pPr lvl="1"/>
            <a:r>
              <a:rPr lang="tr-TR" dirty="0" smtClean="0"/>
              <a:t>Denetimler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2579" y="-298767"/>
            <a:ext cx="3346357" cy="209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98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65</TotalTime>
  <Words>189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Tw Cen MT</vt:lpstr>
      <vt:lpstr>Circuit</vt:lpstr>
      <vt:lpstr>havacılıkta sertİfİkasyon Part-21</vt:lpstr>
      <vt:lpstr>Easa/faa veya shgm 21nedİr?</vt:lpstr>
      <vt:lpstr>Neden gereklİ?</vt:lpstr>
      <vt:lpstr>Süreç nasıl?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havacılıkta sertİfİkasyon neden gereklİ?</dc:title>
  <dc:creator>Gokhan</dc:creator>
  <cp:lastModifiedBy>Gokhan</cp:lastModifiedBy>
  <cp:revision>9</cp:revision>
  <dcterms:created xsi:type="dcterms:W3CDTF">2019-10-01T09:10:45Z</dcterms:created>
  <dcterms:modified xsi:type="dcterms:W3CDTF">2019-10-02T07:55:34Z</dcterms:modified>
</cp:coreProperties>
</file>